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g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g"/>
          <p:cNvSpPr/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g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g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g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532204087_1355x1355.jpg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532241774_2880x1920.jpg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s://ekzemplo.urbo3d.com" TargetMode="External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Klimaatspel Instructi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99F01"/>
                </a:solidFill>
              </a:defRPr>
            </a:lvl1pPr>
          </a:lstStyle>
          <a:p>
            <a:pPr/>
            <a:r>
              <a:t>Klimaatspel Instructie</a:t>
            </a:r>
          </a:p>
        </p:txBody>
      </p:sp>
      <p:sp>
        <p:nvSpPr>
          <p:cNvPr id="120" name="Ga naar https://speel.urbo3d.com…"/>
          <p:cNvSpPr txBox="1"/>
          <p:nvPr>
            <p:ph type="body" idx="1"/>
          </p:nvPr>
        </p:nvSpPr>
        <p:spPr>
          <a:xfrm>
            <a:off x="1689100" y="3149600"/>
            <a:ext cx="20382353" cy="9194800"/>
          </a:xfrm>
          <a:prstGeom prst="rect">
            <a:avLst/>
          </a:prstGeom>
        </p:spPr>
        <p:txBody>
          <a:bodyPr/>
          <a:lstStyle/>
          <a:p>
            <a:pPr marL="393700" indent="-393700" defTabSz="511809">
              <a:spcBef>
                <a:spcPts val="3600"/>
              </a:spcBef>
              <a:defRPr sz="3968"/>
            </a:pPr>
            <a:r>
              <a:t>Ga naar </a:t>
            </a:r>
            <a:r>
              <a:rPr u="sng">
                <a:solidFill>
                  <a:schemeClr val="accent1">
                    <a:lumOff val="-13575"/>
                  </a:schemeClr>
                </a:solidFill>
                <a:hlinkClick r:id="rId2" invalidUrl="" action="" tgtFrame="" tooltip="" history="1" highlightClick="0" endSnd="0"/>
              </a:rPr>
              <a:t>https://speel.urbo3d.com</a:t>
            </a:r>
          </a:p>
          <a:p>
            <a:pPr marL="393700" indent="-393700" defTabSz="511809">
              <a:spcBef>
                <a:spcPts val="3600"/>
              </a:spcBef>
              <a:defRPr sz="3968"/>
            </a:pPr>
            <a:r>
              <a:t>Gebruik je inlogcode</a:t>
            </a:r>
          </a:p>
          <a:p>
            <a:pPr marL="524933" indent="-524933" defTabSz="511809">
              <a:spcBef>
                <a:spcPts val="3600"/>
              </a:spcBef>
              <a:defRPr sz="2976"/>
            </a:pPr>
            <a:r>
              <a:rPr b="1" sz="3968"/>
              <a:t>Draaien</a:t>
            </a:r>
            <a:r>
              <a:t>: 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232"/>
            </a:pPr>
            <a:r>
              <a:t>-&gt; en &lt;-, of 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232"/>
            </a:pPr>
            <a:r>
              <a:t>linkermuisknop + drag</a:t>
            </a:r>
          </a:p>
          <a:p>
            <a:pPr marL="524933" indent="-524933" defTabSz="511809">
              <a:lnSpc>
                <a:spcPct val="50000"/>
              </a:lnSpc>
              <a:spcBef>
                <a:spcPts val="3600"/>
              </a:spcBef>
              <a:defRPr sz="2976"/>
            </a:pPr>
            <a:r>
              <a:rPr b="1" sz="3968"/>
              <a:t>Zoom</a:t>
            </a:r>
            <a:r>
              <a:t>: 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232"/>
            </a:pPr>
            <a:r>
              <a:t>PgUp, PgDown, of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232"/>
            </a:pPr>
            <a:r>
              <a:t>ALT + -&gt; en ALT + &lt;-, of 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232"/>
            </a:pPr>
            <a:r>
              <a:t>mouse wheel</a:t>
            </a:r>
          </a:p>
          <a:p>
            <a:pPr marL="524933" indent="-524933" defTabSz="511809">
              <a:lnSpc>
                <a:spcPct val="50000"/>
              </a:lnSpc>
              <a:spcBef>
                <a:spcPts val="3600"/>
              </a:spcBef>
              <a:defRPr sz="2976"/>
            </a:pPr>
            <a:r>
              <a:rPr b="1" sz="3968"/>
              <a:t>Bewegen</a:t>
            </a:r>
            <a:r>
              <a:t>:  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976"/>
            </a:pPr>
            <a:r>
              <a:t>SHIFT + -&gt; en SHIFT + &lt;-, of </a:t>
            </a:r>
          </a:p>
          <a:p>
            <a:pPr lvl="1" marL="787400" indent="-393700" defTabSz="511809">
              <a:lnSpc>
                <a:spcPct val="50000"/>
              </a:lnSpc>
              <a:spcBef>
                <a:spcPts val="3600"/>
              </a:spcBef>
              <a:defRPr sz="2232"/>
            </a:pPr>
            <a:r>
              <a:t>middelste muisknop + drag </a:t>
            </a:r>
          </a:p>
        </p:txBody>
      </p:sp>
      <p:pic>
        <p:nvPicPr>
          <p:cNvPr id="121" name="logo-full.png" descr="logo-full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507721" y="10364585"/>
            <a:ext cx="3251201" cy="2870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